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3" r:id="rId2"/>
    <p:sldId id="288" r:id="rId3"/>
    <p:sldId id="257" r:id="rId4"/>
    <p:sldId id="256" r:id="rId5"/>
    <p:sldId id="292" r:id="rId6"/>
    <p:sldId id="259" r:id="rId7"/>
    <p:sldId id="261" r:id="rId8"/>
    <p:sldId id="289" r:id="rId9"/>
    <p:sldId id="290" r:id="rId10"/>
    <p:sldId id="263" r:id="rId11"/>
    <p:sldId id="265" r:id="rId12"/>
    <p:sldId id="264" r:id="rId13"/>
    <p:sldId id="266" r:id="rId14"/>
    <p:sldId id="285" r:id="rId15"/>
    <p:sldId id="267" r:id="rId16"/>
    <p:sldId id="268" r:id="rId17"/>
    <p:sldId id="270" r:id="rId18"/>
    <p:sldId id="269" r:id="rId19"/>
    <p:sldId id="271" r:id="rId20"/>
    <p:sldId id="291" r:id="rId21"/>
    <p:sldId id="286" r:id="rId22"/>
    <p:sldId id="287" r:id="rId23"/>
    <p:sldId id="272" r:id="rId24"/>
    <p:sldId id="273" r:id="rId25"/>
    <p:sldId id="274" r:id="rId26"/>
    <p:sldId id="275" r:id="rId27"/>
    <p:sldId id="278" r:id="rId28"/>
    <p:sldId id="276" r:id="rId29"/>
    <p:sldId id="279" r:id="rId30"/>
    <p:sldId id="277" r:id="rId31"/>
    <p:sldId id="280" r:id="rId32"/>
    <p:sldId id="282" r:id="rId33"/>
    <p:sldId id="281" r:id="rId3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7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92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57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72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7569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6739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5872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795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50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73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E02A83-FD66-49AE-BF4A-848170DF77C8}" type="datetimeFigureOut">
              <a:rPr lang="pt-PT" smtClean="0"/>
              <a:t>23/03/2019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9BF3DF-E49B-4E25-A5E8-E465576BAE55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2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800" dirty="0"/>
              <a:t>fauna</a:t>
            </a:r>
            <a:r>
              <a:rPr lang="pt-PT" sz="4800" dirty="0" smtClean="0"/>
              <a:t> e Flora de </a:t>
            </a:r>
            <a:br>
              <a:rPr lang="pt-PT" sz="4800" dirty="0" smtClean="0"/>
            </a:br>
            <a:r>
              <a:rPr lang="pt-PT" sz="4800" dirty="0" smtClean="0"/>
              <a:t>O rapaz de Bronze</a:t>
            </a:r>
            <a:endParaRPr lang="pt-PT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82" y="1036036"/>
            <a:ext cx="2908007" cy="20864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65">
            <a:off x="3198447" y="2289089"/>
            <a:ext cx="2751293" cy="4133398"/>
          </a:xfrm>
          <a:prstGeom prst="rect">
            <a:avLst/>
          </a:prstGeom>
        </p:spPr>
      </p:pic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3691279"/>
            <a:ext cx="4847610" cy="2736249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6" y="0"/>
            <a:ext cx="2886995" cy="3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66" y="1188842"/>
            <a:ext cx="5020014" cy="5474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Avenca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2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1258636"/>
            <a:ext cx="4669434" cy="5599363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err="1" smtClean="0"/>
              <a:t>Cladíolos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3081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4" y="1105556"/>
            <a:ext cx="3674942" cy="5512413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Begónia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22905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4" y="1077676"/>
            <a:ext cx="7353826" cy="551536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Cravos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76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7" y="1208864"/>
            <a:ext cx="7907918" cy="527194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800" dirty="0" smtClean="0"/>
              <a:t> Roseiral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561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99" y="1436426"/>
            <a:ext cx="9372480" cy="5290326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Flores de </a:t>
            </a:r>
            <a:r>
              <a:rPr lang="pt-PT" sz="4800" dirty="0" err="1" smtClean="0"/>
              <a:t>Muguet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26118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69" y="1264733"/>
            <a:ext cx="8034108" cy="5359898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Gipsófila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28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1128451"/>
            <a:ext cx="8803465" cy="5915044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</a:t>
            </a:r>
            <a:r>
              <a:rPr lang="pt-PT" sz="4800" dirty="0" err="1" smtClean="0"/>
              <a:t>orquídia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43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8" y="1488634"/>
            <a:ext cx="5145957" cy="6009877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Nardo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7409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37" y="1461858"/>
            <a:ext cx="6157067" cy="6218638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tulipas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4688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76" y="1556745"/>
            <a:ext cx="7435383" cy="4963118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Tília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5533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4" y="1106705"/>
            <a:ext cx="10729905" cy="562832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800" dirty="0" smtClean="0"/>
              <a:t> caramanchão de </a:t>
            </a:r>
            <a:r>
              <a:rPr lang="pt-PT" sz="4800" dirty="0" err="1" smtClean="0"/>
              <a:t>glicíneas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919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Jardim de buxo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50" y="1277006"/>
            <a:ext cx="7070837" cy="4713891"/>
          </a:xfrm>
        </p:spPr>
      </p:pic>
    </p:spTree>
    <p:extLst>
      <p:ext uri="{BB962C8B-B14F-4D97-AF65-F5344CB8AC3E}">
        <p14:creationId xmlns:p14="http://schemas.microsoft.com/office/powerpoint/2010/main" val="12784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Jardim de buxo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9" y="2286000"/>
            <a:ext cx="6389511" cy="3594100"/>
          </a:xfrm>
        </p:spPr>
      </p:pic>
    </p:spTree>
    <p:extLst>
      <p:ext uri="{BB962C8B-B14F-4D97-AF65-F5344CB8AC3E}">
        <p14:creationId xmlns:p14="http://schemas.microsoft.com/office/powerpoint/2010/main" val="10977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35" y="1142119"/>
            <a:ext cx="4688772" cy="6160108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Papoila em campo de trigo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4786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1" y="1185173"/>
            <a:ext cx="8046720" cy="603504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urze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4218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91" y="931726"/>
            <a:ext cx="8905604" cy="5926274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tojo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7423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20" y="1225352"/>
            <a:ext cx="8158698" cy="5432425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cuco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118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45" y="1108646"/>
            <a:ext cx="4309109" cy="647378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pica-pau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093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35" y="1141562"/>
            <a:ext cx="8092440" cy="6054345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melro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23568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35" y="1191872"/>
            <a:ext cx="8348859" cy="554364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rouxinol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6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79" y="1128451"/>
            <a:ext cx="8578320" cy="569386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 </a:t>
            </a:r>
            <a:endParaRPr lang="pt-PT" sz="4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04078" y="5347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800" dirty="0" smtClean="0"/>
              <a:t> magnólia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9013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65" y="1332389"/>
            <a:ext cx="7367481" cy="5525611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moscardo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27045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44" y="1329510"/>
            <a:ext cx="7896463" cy="5264309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rã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9927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33" y="1355833"/>
            <a:ext cx="4652568" cy="5979107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Sapo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6497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41" y="1435417"/>
            <a:ext cx="7557606" cy="5422583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 pirilampo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598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46" y="1737361"/>
            <a:ext cx="6738314" cy="4480978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800" dirty="0" smtClean="0"/>
              <a:t> Bétulas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41273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47" y="1325485"/>
            <a:ext cx="9073724" cy="63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Carvalho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10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65" y="1355834"/>
            <a:ext cx="7931937" cy="6734873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t-PT" sz="4800" dirty="0" smtClean="0"/>
              <a:t>camélias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2938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29" y="1128451"/>
            <a:ext cx="6649244" cy="664924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Plátanos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72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658512"/>
            <a:ext cx="8049873" cy="603740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Pinhal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91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6" y="1100438"/>
            <a:ext cx="7840586" cy="588043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fetos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3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71</TotalTime>
  <Words>69</Words>
  <Application>Microsoft Office PowerPoint</Application>
  <PresentationFormat>Ecrã Panorâmico</PresentationFormat>
  <Paragraphs>34</Paragraphs>
  <Slides>33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Impact</vt:lpstr>
      <vt:lpstr>Badge</vt:lpstr>
      <vt:lpstr>fauna e Flora de  O rapaz de Bronze</vt:lpstr>
      <vt:lpstr> Tília</vt:lpstr>
      <vt:lpstr>  </vt:lpstr>
      <vt:lpstr>Apresentação do PowerPoint</vt:lpstr>
      <vt:lpstr>Carvalho</vt:lpstr>
      <vt:lpstr>camélias</vt:lpstr>
      <vt:lpstr>Plátanos</vt:lpstr>
      <vt:lpstr>Pinhal</vt:lpstr>
      <vt:lpstr>fetos</vt:lpstr>
      <vt:lpstr>Avenca</vt:lpstr>
      <vt:lpstr>Cladíolos</vt:lpstr>
      <vt:lpstr>Begónia</vt:lpstr>
      <vt:lpstr>Cravos</vt:lpstr>
      <vt:lpstr>Apresentação do PowerPoint</vt:lpstr>
      <vt:lpstr> Flores de Muguet</vt:lpstr>
      <vt:lpstr> Gipsófila</vt:lpstr>
      <vt:lpstr> orquídia</vt:lpstr>
      <vt:lpstr> Nardo</vt:lpstr>
      <vt:lpstr> tulipas</vt:lpstr>
      <vt:lpstr>Apresentação do PowerPoint</vt:lpstr>
      <vt:lpstr>Jardim de buxo</vt:lpstr>
      <vt:lpstr>Jardim de buxo</vt:lpstr>
      <vt:lpstr> Papoila em campo de trigo</vt:lpstr>
      <vt:lpstr> urze</vt:lpstr>
      <vt:lpstr> tojo</vt:lpstr>
      <vt:lpstr> cuco</vt:lpstr>
      <vt:lpstr> pica-pau</vt:lpstr>
      <vt:lpstr> melro</vt:lpstr>
      <vt:lpstr>rouxinol</vt:lpstr>
      <vt:lpstr> moscardo</vt:lpstr>
      <vt:lpstr> rã</vt:lpstr>
      <vt:lpstr> Sapo</vt:lpstr>
      <vt:lpstr> pirilampo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Dolores</dc:creator>
  <cp:lastModifiedBy>Jose Ribeiro</cp:lastModifiedBy>
  <cp:revision>10</cp:revision>
  <dcterms:created xsi:type="dcterms:W3CDTF">2019-03-12T17:28:09Z</dcterms:created>
  <dcterms:modified xsi:type="dcterms:W3CDTF">2019-03-23T14:26:17Z</dcterms:modified>
</cp:coreProperties>
</file>